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33FF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662" y="10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38A9D-342D-4FCA-AC13-E150F29AC52E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E0144-CC35-4E77-AEB5-0781ACB57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 noChangeShapeType="1"/>
          </p:cNvSpPr>
          <p:nvPr/>
        </p:nvSpPr>
        <p:spPr bwMode="auto">
          <a:xfrm>
            <a:off x="228600" y="228600"/>
            <a:ext cx="6477000" cy="8534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0" y="457200"/>
            <a:ext cx="41148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ICAR-Central Inland Fisheries Research Institute</a:t>
            </a:r>
            <a:br>
              <a:rPr lang="en-US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Barrackpore, Kolkata-700120</a:t>
            </a:r>
          </a:p>
        </p:txBody>
      </p:sp>
      <p:pic>
        <p:nvPicPr>
          <p:cNvPr id="1027" name="Picture 3" descr="C:\Users\A.Roy\Desktop\Women Empowerment project Data\banner\index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304800"/>
            <a:ext cx="830246" cy="789068"/>
          </a:xfrm>
          <a:prstGeom prst="rect">
            <a:avLst/>
          </a:prstGeom>
          <a:noFill/>
        </p:spPr>
      </p:pic>
      <p:pic>
        <p:nvPicPr>
          <p:cNvPr id="1028" name="Picture 4" descr="C:\Users\A.Roy\Desktop\Women Empowerment project Data\banner\Logo_of_Indian_Council_of_Agricultural_Research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1" y="304800"/>
            <a:ext cx="838200" cy="82145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81000" y="1219200"/>
            <a:ext cx="6248400" cy="76944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Online Training on</a:t>
            </a:r>
            <a:endParaRPr lang="en-US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IN" sz="1600" b="1" i="1" dirty="0" smtClean="0">
                <a:solidFill>
                  <a:srgbClr val="7030A0"/>
                </a:solidFill>
              </a:rPr>
              <a:t>Production Enhancement through Cage Culture in inland open waters</a:t>
            </a:r>
            <a:endParaRPr lang="en-US" sz="1600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Date</a:t>
            </a:r>
            <a:r>
              <a:rPr lang="en-U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011.12.2020</a:t>
            </a:r>
            <a:r>
              <a:rPr lang="en-U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         </a:t>
            </a:r>
            <a:r>
              <a:rPr lang="en-U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  Time: 11:00 am – 1:00 </a:t>
            </a:r>
            <a:r>
              <a:rPr lang="en-U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pm</a:t>
            </a:r>
            <a:endParaRPr lang="en-US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2057400"/>
            <a:ext cx="5181600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Training objectives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Basic concept of Cage Culture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Importance of Cage Culture </a:t>
            </a:r>
          </a:p>
          <a:p>
            <a:pPr>
              <a:buFont typeface="Arial" pitchFamily="34" charset="0"/>
              <a:buChar char="•"/>
            </a:pPr>
            <a:r>
              <a:rPr lang="en-US" sz="1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Operational knowledge to adopt cage culture technology</a:t>
            </a:r>
          </a:p>
          <a:p>
            <a:endParaRPr lang="en-US" sz="1600" dirty="0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-1162050" y="1600200"/>
            <a:ext cx="2324100" cy="1671637"/>
            <a:chOff x="109746765" y="106719142"/>
            <a:chExt cx="1708717" cy="1671435"/>
          </a:xfrm>
        </p:grpSpPr>
        <p:sp>
          <p:nvSpPr>
            <p:cNvPr id="1030" name="AutoShape 6"/>
            <p:cNvSpPr>
              <a:spLocks noChangeArrowheads="1" noChangeShapeType="1"/>
            </p:cNvSpPr>
            <p:nvPr/>
          </p:nvSpPr>
          <p:spPr bwMode="auto">
            <a:xfrm>
              <a:off x="110123926" y="107059021"/>
              <a:ext cx="1331556" cy="1331556"/>
            </a:xfrm>
            <a:custGeom>
              <a:avLst/>
              <a:gdLst>
                <a:gd name="G0" fmla="+- 147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32147" y="0"/>
                </a:cxn>
                <a:cxn ang="0">
                  <a:pos x="64000" y="32000"/>
                </a:cxn>
                <a:cxn ang="0">
                  <a:pos x="32147" y="63999"/>
                </a:cxn>
                <a:cxn ang="0">
                  <a:pos x="32147" y="63999"/>
                </a:cxn>
                <a:cxn ang="0">
                  <a:pos x="32146" y="63999"/>
                </a:cxn>
                <a:cxn ang="0">
                  <a:pos x="32147" y="64000"/>
                </a:cxn>
                <a:cxn ang="0">
                  <a:pos x="32147" y="0"/>
                </a:cxn>
                <a:cxn ang="0">
                  <a:pos x="32146" y="0"/>
                </a:cxn>
                <a:cxn ang="0">
                  <a:pos x="32147" y="0"/>
                </a:cxn>
              </a:cxnLst>
              <a:rect l="T13" t="T15" r="T17" b="T19"/>
              <a:pathLst>
                <a:path w="64000" h="64000">
                  <a:moveTo>
                    <a:pt x="32147" y="0"/>
                  </a:moveTo>
                  <a:cubicBezTo>
                    <a:pt x="49762" y="81"/>
                    <a:pt x="64000" y="14384"/>
                    <a:pt x="64000" y="32000"/>
                  </a:cubicBezTo>
                  <a:cubicBezTo>
                    <a:pt x="64000" y="49615"/>
                    <a:pt x="49762" y="63918"/>
                    <a:pt x="32147" y="63999"/>
                  </a:cubicBezTo>
                  <a:cubicBezTo>
                    <a:pt x="32147" y="63999"/>
                    <a:pt x="32146" y="63999"/>
                    <a:pt x="32146" y="63999"/>
                  </a:cubicBezTo>
                  <a:lnTo>
                    <a:pt x="32147" y="64000"/>
                  </a:lnTo>
                  <a:lnTo>
                    <a:pt x="32147" y="0"/>
                  </a:lnTo>
                  <a:lnTo>
                    <a:pt x="32146" y="0"/>
                  </a:lnTo>
                  <a:cubicBezTo>
                    <a:pt x="32146" y="0"/>
                    <a:pt x="32147" y="0"/>
                    <a:pt x="32147" y="0"/>
                  </a:cubicBezTo>
                  <a:close/>
                </a:path>
              </a:pathLst>
            </a:custGeom>
            <a:solidFill>
              <a:srgbClr val="99CC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AutoShape 7"/>
            <p:cNvSpPr>
              <a:spLocks noChangeArrowheads="1" noChangeShapeType="1"/>
            </p:cNvSpPr>
            <p:nvPr/>
          </p:nvSpPr>
          <p:spPr bwMode="auto">
            <a:xfrm>
              <a:off x="109746765" y="106719142"/>
              <a:ext cx="1542195" cy="1542194"/>
            </a:xfrm>
            <a:custGeom>
              <a:avLst/>
              <a:gdLst>
                <a:gd name="G0" fmla="+- 11370 0 0"/>
                <a:gd name="G1" fmla="+- -32000 0 0"/>
                <a:gd name="G2" fmla="+- 3152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3370" y="2088"/>
                </a:cxn>
                <a:cxn ang="0">
                  <a:pos x="64000" y="32000"/>
                </a:cxn>
                <a:cxn ang="0">
                  <a:pos x="43370" y="61911"/>
                </a:cxn>
                <a:cxn ang="0">
                  <a:pos x="43370" y="61911"/>
                </a:cxn>
                <a:cxn ang="0">
                  <a:pos x="43369" y="61911"/>
                </a:cxn>
                <a:cxn ang="0">
                  <a:pos x="43370" y="61912"/>
                </a:cxn>
                <a:cxn ang="0">
                  <a:pos x="43370" y="2088"/>
                </a:cxn>
                <a:cxn ang="0">
                  <a:pos x="43369" y="2088"/>
                </a:cxn>
                <a:cxn ang="0">
                  <a:pos x="43370" y="2088"/>
                </a:cxn>
              </a:cxnLst>
              <a:rect l="T13" t="T15" r="T17" b="T19"/>
              <a:pathLst>
                <a:path w="64000" h="64000">
                  <a:moveTo>
                    <a:pt x="43370" y="2088"/>
                  </a:moveTo>
                  <a:cubicBezTo>
                    <a:pt x="55789" y="6809"/>
                    <a:pt x="64000" y="18713"/>
                    <a:pt x="64000" y="32000"/>
                  </a:cubicBezTo>
                  <a:cubicBezTo>
                    <a:pt x="64000" y="45286"/>
                    <a:pt x="55789" y="57190"/>
                    <a:pt x="43370" y="61911"/>
                  </a:cubicBezTo>
                  <a:cubicBezTo>
                    <a:pt x="43370" y="61911"/>
                    <a:pt x="43370" y="61911"/>
                    <a:pt x="43369" y="61911"/>
                  </a:cubicBezTo>
                  <a:lnTo>
                    <a:pt x="43370" y="61912"/>
                  </a:lnTo>
                  <a:lnTo>
                    <a:pt x="43370" y="2088"/>
                  </a:lnTo>
                  <a:lnTo>
                    <a:pt x="43369" y="2088"/>
                  </a:lnTo>
                  <a:cubicBezTo>
                    <a:pt x="43370" y="2088"/>
                    <a:pt x="43370" y="2088"/>
                    <a:pt x="43370" y="2088"/>
                  </a:cubicBezTo>
                  <a:close/>
                </a:path>
              </a:pathLst>
            </a:custGeom>
            <a:solidFill>
              <a:srgbClr val="336666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81000" y="3429000"/>
            <a:ext cx="6248400" cy="95410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1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Target group for the Online Training</a:t>
            </a:r>
            <a:endParaRPr lang="en-US" sz="1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Fishers, fish farmers, entrepreneurs, rural youth, Cooperative Society members </a:t>
            </a:r>
            <a:r>
              <a:rPr lang="en-US" sz="1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reservoirs/wetlands across Maharashtra, Madhya Pradesh, Bihar, Uttar Pradesh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495800"/>
            <a:ext cx="6248400" cy="116955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Chief Patron: Dr. T.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Mohapatra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, DG, ICAR, New Delhi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Patron: Dr. J.K. Jena, DDG (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Fy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. Sc.), ICAR, New Delhi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Convener: Dr. B.K. Das, Director, ICAR-CIFRI, Barrackpore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Coordinators: </a:t>
            </a: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Dr. M. A. Hassan, Head, FEM Div. &amp; Dr. </a:t>
            </a: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A.K. </a:t>
            </a: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Das, I/C, T&amp;E Unit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Co-coordinators: Ms.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Gujan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Karnatak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and Dr.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Raju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Baitha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3" descr="C:\Users\Acer\Desktop\Cage photo\Director-cage-maithon\DSC_022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5791200"/>
            <a:ext cx="3048000" cy="2590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4" descr="Inland open water fisheries potential in India - AQUA POS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5791200"/>
            <a:ext cx="3095625" cy="2590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>
          <a:xfrm>
            <a:off x="838200" y="8790801"/>
            <a:ext cx="5029200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IN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Link: https://meet.google.com/nbk-cmxe-tps</a:t>
            </a:r>
            <a:endParaRPr lang="en-IN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145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Roy</dc:creator>
  <cp:lastModifiedBy>Administrator</cp:lastModifiedBy>
  <cp:revision>35</cp:revision>
  <dcterms:created xsi:type="dcterms:W3CDTF">2020-12-03T07:13:33Z</dcterms:created>
  <dcterms:modified xsi:type="dcterms:W3CDTF">2020-12-05T10:17:53Z</dcterms:modified>
</cp:coreProperties>
</file>